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916aa50e02416d" /><Relationship Type="http://schemas.openxmlformats.org/officeDocument/2006/relationships/extended-properties" Target="/docProps/app.xml" Id="Rc82093dc8af24ae3" /><Relationship Type="http://schemas.openxmlformats.org/officeDocument/2006/relationships/officeDocument" Target="/ppt/presentation.xml" Id="Rf24bdac854c149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cf1ce0ef574e9e"/>
  </p:sldMasterIdLst>
  <p:notesMasterIdLst>
    <p:notesMasterId xmlns:r="http://schemas.openxmlformats.org/officeDocument/2006/relationships" r:id="R3ebe5e18523d4c43"/>
  </p:notesMasterIdLst>
  <p:sldIdLst>
    <p:sldId xmlns:r="http://schemas.openxmlformats.org/officeDocument/2006/relationships" id="256" r:id="Reab2988d7d09437e"/>
    <p:sldId xmlns:r="http://schemas.openxmlformats.org/officeDocument/2006/relationships" id="257" r:id="Rd1043f0fb7954d07"/>
    <p:sldId xmlns:r="http://schemas.openxmlformats.org/officeDocument/2006/relationships" id="258" r:id="R37a79d09cfdb4282"/>
    <p:sldId xmlns:r="http://schemas.openxmlformats.org/officeDocument/2006/relationships" id="259" r:id="Rb53316dc0dd24c14"/>
    <p:sldId xmlns:r="http://schemas.openxmlformats.org/officeDocument/2006/relationships" id="260" r:id="Rbf06ed560d0d473c"/>
    <p:sldId xmlns:r="http://schemas.openxmlformats.org/officeDocument/2006/relationships" id="261" r:id="Re1fafce82a594d51"/>
    <p:sldId xmlns:r="http://schemas.openxmlformats.org/officeDocument/2006/relationships" id="262" r:id="R774b0ec6b9014899"/>
    <p:sldId xmlns:r="http://schemas.openxmlformats.org/officeDocument/2006/relationships" id="263" r:id="R6547315002f7456a"/>
    <p:sldId xmlns:r="http://schemas.openxmlformats.org/officeDocument/2006/relationships" id="264" r:id="R7aa55f468c3a44db"/>
    <p:sldId xmlns:r="http://schemas.openxmlformats.org/officeDocument/2006/relationships" id="265" r:id="Rec1819182b0b4375"/>
    <p:sldId xmlns:r="http://schemas.openxmlformats.org/officeDocument/2006/relationships" id="266" r:id="R79e8d2f42fc744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dc3bd7ea6242e9" /><Relationship Type="http://schemas.openxmlformats.org/officeDocument/2006/relationships/slideMaster" Target="/ppt/slideMasters/slideMaster1.xml" Id="Radcf1ce0ef574e9e" /><Relationship Type="http://schemas.openxmlformats.org/officeDocument/2006/relationships/notesMaster" Target="/ppt/notesMasters/notesMaster1.xml" Id="R3ebe5e18523d4c43" /><Relationship Type="http://schemas.openxmlformats.org/officeDocument/2006/relationships/presProps" Target="/ppt/presProps.xml" Id="R3757a6ad53d744b2" /><Relationship Type="http://schemas.openxmlformats.org/officeDocument/2006/relationships/tableStyles" Target="/ppt/tableStyles.xml" Id="R6a993e2868b94d41" /><Relationship Type="http://schemas.openxmlformats.org/officeDocument/2006/relationships/slide" Target="/ppt/slides/slide1.xml" Id="Reab2988d7d09437e" /><Relationship Type="http://schemas.openxmlformats.org/officeDocument/2006/relationships/slide" Target="/ppt/slides/slide2.xml" Id="Rd1043f0fb7954d07" /><Relationship Type="http://schemas.openxmlformats.org/officeDocument/2006/relationships/slide" Target="/ppt/slides/slide3.xml" Id="R37a79d09cfdb4282" /><Relationship Type="http://schemas.openxmlformats.org/officeDocument/2006/relationships/slide" Target="/ppt/slides/slide4.xml" Id="Rb53316dc0dd24c14" /><Relationship Type="http://schemas.openxmlformats.org/officeDocument/2006/relationships/slide" Target="/ppt/slides/slide5.xml" Id="Rbf06ed560d0d473c" /><Relationship Type="http://schemas.openxmlformats.org/officeDocument/2006/relationships/slide" Target="/ppt/slides/slide6.xml" Id="Re1fafce82a594d51" /><Relationship Type="http://schemas.openxmlformats.org/officeDocument/2006/relationships/slide" Target="/ppt/slides/slide7.xml" Id="R774b0ec6b9014899" /><Relationship Type="http://schemas.openxmlformats.org/officeDocument/2006/relationships/slide" Target="/ppt/slides/slide8.xml" Id="R6547315002f7456a" /><Relationship Type="http://schemas.openxmlformats.org/officeDocument/2006/relationships/slide" Target="/ppt/slides/slide9.xml" Id="R7aa55f468c3a44db" /><Relationship Type="http://schemas.openxmlformats.org/officeDocument/2006/relationships/slide" Target="/ppt/slides/slide10.xml" Id="Rec1819182b0b4375" /><Relationship Type="http://schemas.openxmlformats.org/officeDocument/2006/relationships/slide" Target="/ppt/slides/slide11.xml" Id="R79e8d2f42fc744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950701b142491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45fc62ca84450e" /><Relationship Type="http://schemas.openxmlformats.org/officeDocument/2006/relationships/notesMaster" Target="/ppt/notesMasters/notesMaster1.xml" Id="Rccfecdfc9a764d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2eeeebc45a4459" /><Relationship Type="http://schemas.openxmlformats.org/officeDocument/2006/relationships/notesMaster" Target="/ppt/notesMasters/notesMaster1.xml" Id="Ra0833040dac041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2d8d96ddef4c10" /><Relationship Type="http://schemas.openxmlformats.org/officeDocument/2006/relationships/notesMaster" Target="/ppt/notesMasters/notesMaster1.xml" Id="R6fb1acd6a39b4a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209a24e7aae4480" /><Relationship Type="http://schemas.openxmlformats.org/officeDocument/2006/relationships/notesMaster" Target="/ppt/notesMasters/notesMaster1.xml" Id="Rc35aa44924254d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b6c30ae44c43af" /><Relationship Type="http://schemas.openxmlformats.org/officeDocument/2006/relationships/notesMaster" Target="/ppt/notesMasters/notesMaster1.xml" Id="Rc1f9436b2bc9430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3fd273b0b04d30" /><Relationship Type="http://schemas.openxmlformats.org/officeDocument/2006/relationships/notesMaster" Target="/ppt/notesMasters/notesMaster1.xml" Id="R05375780ccd2422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f3ebac0dee04767" /><Relationship Type="http://schemas.openxmlformats.org/officeDocument/2006/relationships/notesMaster" Target="/ppt/notesMasters/notesMaster1.xml" Id="R144abc108ae649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c92ad3181644da" /><Relationship Type="http://schemas.openxmlformats.org/officeDocument/2006/relationships/notesMaster" Target="/ppt/notesMasters/notesMaster1.xml" Id="R202d4fbd30f24f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e672213e654008" /><Relationship Type="http://schemas.openxmlformats.org/officeDocument/2006/relationships/notesMaster" Target="/ppt/notesMasters/notesMaster1.xml" Id="Rc8b66a007cf447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a311b82e4e4c0f" /><Relationship Type="http://schemas.openxmlformats.org/officeDocument/2006/relationships/notesMaster" Target="/ppt/notesMasters/notesMaster1.xml" Id="R1b0d23b806ad4f0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23c8a5857f4e47" /><Relationship Type="http://schemas.openxmlformats.org/officeDocument/2006/relationships/notesMaster" Target="/ppt/notesMasters/notesMaster1.xml" Id="Ra980c5254e9f441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1e73c1a73045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8c1388a2bd4e57" /><Relationship Type="http://schemas.openxmlformats.org/officeDocument/2006/relationships/slideLayout" Target="/ppt/slideLayouts/slideLayout1.xml" Id="Rda56daa24bd54a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56daa24bd54a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0a2234e22488a" /><Relationship Type="http://schemas.openxmlformats.org/officeDocument/2006/relationships/notesSlide" Target="/ppt/notesSlides/notesSlide1.xml" Id="R78b70145a90545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4a4de9ab440c6" /><Relationship Type="http://schemas.openxmlformats.org/officeDocument/2006/relationships/image" Target="/ppt/media/image.jpeg" Id="R850b0aa400734532" /><Relationship Type="http://schemas.openxmlformats.org/officeDocument/2006/relationships/notesSlide" Target="/ppt/notesSlides/notesSlide2.xml" Id="Rde75d200a7fc4d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b41e3ec58456f" /><Relationship Type="http://schemas.openxmlformats.org/officeDocument/2006/relationships/notesSlide" Target="/ppt/notesSlides/notesSlide3.xml" Id="R2bbd3a6ee5e342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58a5056f6d4acd" /><Relationship Type="http://schemas.openxmlformats.org/officeDocument/2006/relationships/notesSlide" Target="/ppt/notesSlides/notesSlide4.xml" Id="R8bc478cc64b84fb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84a9e99fa46ef" /><Relationship Type="http://schemas.openxmlformats.org/officeDocument/2006/relationships/image" Target="/ppt/media/image2.jpeg" Id="Rcb00199aafdc46ba" /><Relationship Type="http://schemas.openxmlformats.org/officeDocument/2006/relationships/image" Target="/ppt/media/image3.jpeg" Id="R9e7666e04b00482f" /><Relationship Type="http://schemas.openxmlformats.org/officeDocument/2006/relationships/image" Target="/ppt/media/image4.jpeg" Id="R9acbc8247ace4c2e" /><Relationship Type="http://schemas.openxmlformats.org/officeDocument/2006/relationships/notesSlide" Target="/ppt/notesSlides/notesSlide5.xml" Id="R3c70e9c38f6b4c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83ac268564838" /><Relationship Type="http://schemas.openxmlformats.org/officeDocument/2006/relationships/notesSlide" Target="/ppt/notesSlides/notesSlide6.xml" Id="R78d6ae9c369946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b098e167f4e59" /><Relationship Type="http://schemas.openxmlformats.org/officeDocument/2006/relationships/notesSlide" Target="/ppt/notesSlides/notesSlide7.xml" Id="R0a7f55df5f7b4cc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13cc19ae7433b" /><Relationship Type="http://schemas.openxmlformats.org/officeDocument/2006/relationships/notesSlide" Target="/ppt/notesSlides/notesSlide8.xml" Id="R08e0f2f203674b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b4d2b03cd44c91" /><Relationship Type="http://schemas.openxmlformats.org/officeDocument/2006/relationships/notesSlide" Target="/ppt/notesSlides/notesSlide9.xml" Id="Raa137508298844f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f111c666f4172" /><Relationship Type="http://schemas.openxmlformats.org/officeDocument/2006/relationships/notesSlide" Target="/ppt/notesSlides/notesSlide10.xml" Id="R2c3b03cff8c248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5eaf1968a4d1b" /><Relationship Type="http://schemas.openxmlformats.org/officeDocument/2006/relationships/notesSlide" Target="/ppt/notesSlides/notesSlide11.xml" Id="R33ea4446864345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9DC1E5-07DF-49AE-B340-D004F834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04EDB-1FEA-4892-B3B8-C7687388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95550"/>
            <a:ext cx="7810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LUMEMOTO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BF81E-3DB9-4C9C-B49E-8FF5853E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90900"/>
            <a:ext cx="723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AA7B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AA7BC"/>
                </a:solidFill>
                <a:latin typeface="Arial"/>
                <a:ea typeface="Arial"/>
                <a:cs typeface="Arial"/>
              </a:rPr>
              <a:t>Stock and factory supply from our own warehouse in Yiwu, China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77DF92-C7E3-4458-9BDF-E500D202B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15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Company profile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B5E089-7D54-45B4-83AF-073F3900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5715000"/>
            <a:ext cx="533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Anze Trading Co., Ltd., Yiwu, Zhejiang, China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2B0EBE-2A61-4CDC-B53B-1E738A3BC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5715000"/>
            <a:ext cx="1866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lumemoto.com</a:t>
            </a:r>
          </a:p>
        </p:txBody>
      </p:sp>
    </p:spTree>
    <p:extLst>
      <p:ext uri="{BB962C8B-B14F-4D97-AF65-F5344CB8AC3E}">
        <p14:creationId xmlns:p14="http://schemas.microsoft.com/office/powerpoint/2010/main" val="7925440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46D11-787D-44AC-BDA0-62886356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Who we 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977935-3653-407C-B169-DE79378D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30DB0-34F0-4A97-ABE2-7222ABCC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00200"/>
            <a:ext cx="6096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900"/>
              </a:spcAft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We are a professional export company based in Yiwu, Zhejiang. We buy clearance stock outright and hold it in our own 50,000 m² warehouse, and we run made-to-order lines through the factories we are tied to.</a:t>
            </a:r>
          </a:p>
          <a:p xmlns:a="http://schemas.openxmlformats.org/drawingml/2006/main">
            <a:pPr>
              <a:spcAft>
                <a:spcPts val="900"/>
              </a:spcAft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Our partner factories are long-term relationships, not one-off introductions. We hold their qualification documents on file and get first call on capacity, which is why we can commit to a price and a delivery date.</a:t>
            </a:r>
          </a:p>
          <a:p xmlns:a="http://schemas.openxmlformats.org/drawingml/2006/main">
            <a:pPr>
              <a:spcAft>
                <a:spcPts val="0"/>
              </a:spcAft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Most of our buyers take several categories at once. That is the normal case here, not an exception.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0b0aa400734532"/>
          <a:stretch xmlns:a="http://schemas.openxmlformats.org/drawingml/2006/main"/>
        </p:blipFill>
        <p:spPr>
          <a:xfrm xmlns:a="http://schemas.openxmlformats.org/drawingml/2006/main">
            <a:off x="7620000" y="1620407"/>
            <a:ext cx="3771900" cy="278851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392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CC209F-AC17-48C0-A777-F1A1B199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What we do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7B4969-93BE-4B8D-9559-1AE345E1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7E380-D4A3-4F7A-9E46-83CD13D0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95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E56D5-72EF-46C6-B44C-4CB91E4B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6573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Private label and branding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DB9A91-684E-479E-BCDF-BDC14101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9621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Your logo on the product, the colour box, the manual and the master carton.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22694-9355-4B3A-9B18-8BD60A96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95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3C36B4-0AF7-4A7F-B8CB-A34C7400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573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Specification matching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8A72B-BE5D-4FC6-A52D-C93C2195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9621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Send a photo, a sample or a competitor link. We find the closest match.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67C3F-6254-4A7B-966D-CE44F432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B3DE0-82B8-423E-8C1C-2B6962509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610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Custom tooling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C68AD1-3B2E-41A0-9673-0DF03543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9090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For a new item we manage the mould project at the factory, with T0 and T1 samples.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4A6AA-7EE0-457D-BCF5-D67F7572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242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B77F2C-A0A7-4BF5-9A6E-614198EB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8610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Category building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12ABA-F9F0-494D-A6F1-B17CC1F32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9090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Tell us the market and the price points. We propose a range that works together.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0798A6-2508-47F6-AD98-F0C1BDB9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52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978C3F-EFE8-464F-B84C-52A1D0D0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148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Compliance coordination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1B5A93-B9F6-491C-B32D-15F1B13A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196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Test reports and declarations arranged per order and per destination.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55E01-1765-40D7-B149-F759BDC98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52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03790F-81F6-4A3D-9650-95BD7716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5148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Samples and prototyping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E1C35A-4419-486A-B5F1-3D07E6FE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8196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Stock samples in 48 hours, customised samples in about a week.</a:t>
            </a:r>
          </a:p>
        </p:txBody>
      </p:sp>
    </p:spTree>
    <p:extLst>
      <p:ext uri="{BB962C8B-B14F-4D97-AF65-F5344CB8AC3E}">
        <p14:creationId xmlns:p14="http://schemas.microsoft.com/office/powerpoint/2010/main" val="1186421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AA950F-DE5E-4C33-961C-44EA3A00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What we source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CFD11F-B198-4D9A-B900-3EF8E8EEA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4E7350-8A04-4E59-A969-13B148C9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69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Lighting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A8B3C4-D190-400D-9DF5-04A872113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288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14 product lines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EC66AC-9B15-48CA-A559-BD8BD0FF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1885950"/>
            <a:ext cx="7620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Industrial high bay, street and road, flood and high mast, panel and troffer, track and downlight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B86C5-13AD-4941-ACD1-927F380F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3370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4D8D28-CEA9-415B-AB63-7E2B39570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Power and solar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86A43-6363-4081-85E9-13339555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861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13 product 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069AE3-1BAD-4D00-BD25-C42E047F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143250"/>
            <a:ext cx="7620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Solar panels, hybrid inverters, batteries, diesel and petrol generators, solar pumps, water treatment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365C72-D966-4DC8-BF05-8B88F72E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9100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2AC6E3-032B-4277-905F-45FFED47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Clothing and general merchandise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48AE81-1FFD-4328-AF4C-B2784F50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434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8 product lines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A94C58-A25D-4FEC-839B-12C911C9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7620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Apparel, textiles, kitchenware, cleaning and storage, bags and wallets, phone accessories</a:t>
            </a:r>
          </a:p>
        </p:txBody>
      </p:sp>
    </p:spTree>
    <p:extLst>
      <p:ext uri="{BB962C8B-B14F-4D97-AF65-F5344CB8AC3E}">
        <p14:creationId xmlns:p14="http://schemas.microsoft.com/office/powerpoint/2010/main" val="212147150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91AFEE-03E6-4473-83A9-7402AB49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Products we ship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DA735F-3B31-4578-9B39-CB0569C2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0199aafdc46ba"/>
          <a:stretch xmlns:a="http://schemas.openxmlformats.org/drawingml/2006/main"/>
        </p:blipFill>
        <p:spPr>
          <a:xfrm xmlns:a="http://schemas.openxmlformats.org/drawingml/2006/main">
            <a:off x="1485900" y="1697521"/>
            <a:ext cx="1952625" cy="237710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739655-180B-4B07-9340-573A6EC9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05300"/>
            <a:ext cx="3314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LED street light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7666e04b00482f"/>
          <a:stretch xmlns:a="http://schemas.openxmlformats.org/drawingml/2006/main"/>
        </p:blipFill>
        <p:spPr>
          <a:xfrm xmlns:a="http://schemas.openxmlformats.org/drawingml/2006/main">
            <a:off x="4611805" y="1695450"/>
            <a:ext cx="2939815" cy="238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1C6C35-4DE0-40DF-BF29-91CD9736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305300"/>
            <a:ext cx="3314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Silent diesel generator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cbc8247ace4c2e"/>
          <a:stretch xmlns:a="http://schemas.openxmlformats.org/drawingml/2006/main"/>
        </p:blipFill>
        <p:spPr>
          <a:xfrm xmlns:a="http://schemas.openxmlformats.org/drawingml/2006/main">
            <a:off x="8345660" y="1695450"/>
            <a:ext cx="2701580" cy="2381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D433C-0A0C-4881-82E5-04C71752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305300"/>
            <a:ext cx="3314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Stainless steel kitchen scissors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C524CD-3E06-4DA7-87AE-E89187C8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10591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8B97A8"/>
                </a:solidFill>
                <a:latin typeface="Arial"/>
                <a:ea typeface="Arial"/>
                <a:cs typeface="Arial"/>
              </a:rPr>
              <a:t>Every item shown here is stock we have handled. Send us a photo of what you sell and we will quote the closest match from the same range.</a:t>
            </a:r>
          </a:p>
        </p:txBody>
      </p:sp>
    </p:spTree>
    <p:extLst>
      <p:ext uri="{BB962C8B-B14F-4D97-AF65-F5344CB8AC3E}">
        <p14:creationId xmlns:p14="http://schemas.microsoft.com/office/powerpoint/2010/main" val="3324647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5E3178-F8CF-4A39-B185-53969D45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Markets we serve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32EAF5-B359-4112-8A67-7212EA1D0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C3C095-D184-4D75-BCD2-51F211AC9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69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West Africa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C1041-0539-484E-BC20-33B55B58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86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D50564-EACC-4E5D-ACFA-327F68060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8669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East Africa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80C316-D9C8-461B-83C8-BAFFBE1CE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286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B2B313-9B11-41B6-9D80-A1FBD56A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669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Southern Africa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118F85-16DC-4626-AB0F-811770FD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2860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765B7-45B7-4AC7-9CDB-6D2E3945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North Africa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1A1019-39DA-4962-A80F-92D33516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04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0398A3-0DE2-44B2-9E18-0DA50E7FA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7813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Mexico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F3F196-9565-4A05-82BF-E3A91891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2004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16F8E-051E-4CF0-92C7-CD02C251D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Latin America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B2FDE0-CCE5-41E4-B2D9-7379A636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0040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D76FDC-2CBA-4101-B7A3-D8C3B0D6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95750"/>
            <a:ext cx="723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Documentation is arranged for the destination, not left to you: SONCAP for Nigeria, NOM for Mexico, CE and RoHS for general export, FDA and LFGB for anything that touches food.</a:t>
            </a:r>
          </a:p>
        </p:txBody>
      </p:sp>
    </p:spTree>
    <p:extLst>
      <p:ext uri="{BB962C8B-B14F-4D97-AF65-F5344CB8AC3E}">
        <p14:creationId xmlns:p14="http://schemas.microsoft.com/office/powerpoint/2010/main" val="2368091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014D51-56A3-418A-979C-BF0804AE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How an order runs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389F4-2083-489B-9F49-B737FBEB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6B4590-5F70-44B7-AF80-DDC22623E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95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740A3-68A0-45C1-9E9F-0E638F62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6573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Enquiry and requirements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9C6AA-CEFF-4356-A5A1-21489752A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9621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Send your market, the categories you want and your price 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BF0C3F-071D-488A-A166-B8EA4350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954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A28588-9BF1-4D74-9A30-B414D030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6573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Sourcing and quotation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834A51-6EF7-427F-9E8B-5426C8A2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19621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We walk the market and price each line against several suppliers.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74757-8927-441C-BBF2-835F9F86E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4226D-0D54-4438-A396-487A6BFB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8610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Samples and approval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BAADD-5E1A-4559-A3D4-80052F370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9090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You approve the sample, the artwork and the packing before we buy.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BE111B-F977-4247-ADF9-D8E6F98F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12420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46BB2-8F0E-498B-9F39-94116B5D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08610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Order and inspection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92D1BB-6757-425B-970E-9683B519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9090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We place the orders, follow each supplier and inspect against a checklist.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332D14-7106-4EDF-8B31-AAA2B7DA5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52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ECDF93-0D81-4616-8B8C-1226E0897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5148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Warehouse, consolidation and loading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56D9A2-FFE0-42B0-A58B-3FEA750A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8196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Stock is pulled from our own warehouse and made-to-order goods arrive from the partner factories. Everything goes into one shipment, with photos of the loaded container.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663B63-AA49-4B38-9996-1BCB09DB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5529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1">
                <a:solidFill>
                  <a:srgbClr val="FFB02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B020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93DD70-353B-49D4-8F54-705E23783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514850"/>
            <a:ext cx="432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Documents and after-sales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33AC6C-EEFE-4B08-AF52-89939927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819650"/>
            <a:ext cx="43243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Invoice, packing list, certificate of origin and test reports.</a:t>
            </a:r>
          </a:p>
        </p:txBody>
      </p:sp>
    </p:spTree>
    <p:extLst>
      <p:ext uri="{BB962C8B-B14F-4D97-AF65-F5344CB8AC3E}">
        <p14:creationId xmlns:p14="http://schemas.microsoft.com/office/powerpoint/2010/main" val="17643875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7FD9DB-3124-4D10-83C9-8D8BEB08C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Quality control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F6FE48-7E0F-4C3F-86C0-21C46582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616FE-A57C-46B9-AF4A-D5C311184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581150"/>
            <a:ext cx="666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Stock lines are bought outright and held in our own 50,000 m² warehouse in Yiwu, so we check them before they are ever offered to you. Made-to-order lines are inspected at the partner factory against a checklist you help set. Faults found at that stage cost far less to fix than faults found in your warehouse.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E7A6B-45BD-4E77-B5AB-9424AC38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D48C90-79F8-42B7-B4A3-E9C48918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9085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Clearance stock checked in our own warehouse before it is listed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655D0-3663-4B1D-AE67-AF913275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08610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1A1C05-50B8-4257-B839-094C13CD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9085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Long-term factory partners, with licences and export records on file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A9C02-1A62-424C-BE5B-9DCFA237D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85D417-0F71-4806-8D8B-6120CF6D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9570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Pre-shipment inspection on quantity, colour and function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202A0F-1C77-4A74-9081-97F8D3C10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909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DCF83-ADAC-4F98-B794-5758F4EE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9570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Packing and carton drop test before loading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9318DD-CEEF-4EF8-A118-64DA01C3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9580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8A2F60-57A2-4D03-A63D-C680C1FD3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40055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Written inspection report with photos before you pay the balance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0FDE3B-2C8A-426D-BA2A-32DD3E531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9580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24C38-8B64-4698-AEF8-0A8E1DE5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00550"/>
            <a:ext cx="4838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Claims followed up with the supplier, not handed back to you</a:t>
            </a:r>
          </a:p>
        </p:txBody>
      </p:sp>
    </p:spTree>
    <p:extLst>
      <p:ext uri="{BB962C8B-B14F-4D97-AF65-F5344CB8AC3E}">
        <p14:creationId xmlns:p14="http://schemas.microsoft.com/office/powerpoint/2010/main" val="3837585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68F3DB-C780-4349-B123-83352FF4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Why buyers work with 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6E550A-AC5E-4207-A351-8176C557D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EAECF9-2C1F-45F1-9B85-43751A778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954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Our own 50,000 m² warehouse in Yiwu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F6726-E78A-42F8-A4FB-48EF4163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193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Clearance stock we buy outright sits in our warehouse, filmed on request before you commit.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1916D-5D1E-4956-A417-2B94114C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6954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Tied to our partner factories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6553C-2BFA-4A73-97E2-C26A386E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0193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Long-term partners with first call on capacity, and their qualification documents on file.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0A77B-4084-4FDF-9292-DA1F14799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04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Inspected before it ships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82F3A-6DE9-496E-AA5F-4223E6EA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2425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You get photos and a written report before you pay the balance.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84D72-A537-4BC7-AFB2-3AFB828B7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0040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Documents for your market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15ACED-2EE6-4777-999A-52520091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52425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SONCAP, NOM, CE, RoHS, FDA and LFGB arranged per destination.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8DF8E-ED5B-4F2F-9E53-ECE7E2665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053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Your brand on the goods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5E5C06-1E84-440D-8F34-A65CC8C2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292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Logo printing, custom colours, own packaging and gift boxes.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80341A-DA05-485C-B15A-3FFBEFA6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7053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One person, start to finish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B9E943-2C9C-401B-A8DE-5C79494E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029200"/>
            <a:ext cx="476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5A6779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A6779"/>
                </a:solidFill>
                <a:latin typeface="Arial"/>
                <a:ea typeface="Arial"/>
                <a:cs typeface="Arial"/>
              </a:rPr>
              <a:t>The same contact answers your questions and chases the suppliers.</a:t>
            </a:r>
          </a:p>
        </p:txBody>
      </p:sp>
    </p:spTree>
    <p:extLst>
      <p:ext uri="{BB962C8B-B14F-4D97-AF65-F5344CB8AC3E}">
        <p14:creationId xmlns:p14="http://schemas.microsoft.com/office/powerpoint/2010/main" val="12191993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29BB4B-99CC-4EDE-9110-29A40152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2450"/>
            <a:ext cx="10591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1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41D2C"/>
                </a:solidFill>
                <a:latin typeface="Arial"/>
                <a:ea typeface="Arial"/>
                <a:cs typeface="Arial"/>
              </a:rPr>
              <a:t>Trade terms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5222C-E04B-460C-8BF6-9FF826F3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C8326-028A-4367-87E6-4745D353E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954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Trade terms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2B626E-2526-4C51-881B-0CE5FEE1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65735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EXW, FOB, CIF, DDP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570D22-0C39-41F4-BECA-D20C38BF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4790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557A9-88CE-4162-A8A8-10D01632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Payment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401063-494D-4E69-AB5D-60BF10FE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6220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T/T and L/C at sight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2A227-DCBB-4997-A2E6-C42CFA3F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5275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477537-4D1C-4E64-A461-DFF6C82E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051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Loading ports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4ED8A3-D146-4AE8-9689-220A9E42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6705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Ningbo, Yiwu, Shanghai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7B1026-EB45-41DF-86A1-61AC5B1C3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CE988-F505-4C35-94DA-EA83D4B1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Lead time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0E4554-6A2A-4245-9947-35F208F96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77190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Ready stock 7 to 15 days. Made to order 20 to 35 days.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91B1EF-9FBC-4829-AD17-DE6BBA79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6245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5DD4A-5FD2-4FD3-B9B1-50E6D072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148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Packing data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97130-BFDB-4DD3-AD34-5CB493A06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47675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Carton quantity, gross weight and carton size on every product page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DA9838-D680-442E-B01A-B1A6AF8BA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67300"/>
            <a:ext cx="10591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8F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CA464-F09F-41D5-BD5D-6EF2AFB00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8B97A8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B97A8"/>
                </a:solidFill>
                <a:latin typeface="Arial"/>
                <a:ea typeface="Arial"/>
                <a:cs typeface="Arial"/>
              </a:rPr>
              <a:t>Mixed containers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F0CA45-FD84-4794-A6E3-030E736F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8160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141D2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41D2C"/>
                </a:solidFill>
                <a:latin typeface="Arial"/>
                <a:ea typeface="Arial"/>
                <a:cs typeface="Arial"/>
              </a:rPr>
              <a:t>Many suppliers consolidated into one shipment</a:t>
            </a:r>
          </a:p>
        </p:txBody>
      </p:sp>
    </p:spTree>
    <p:extLst>
      <p:ext uri="{BB962C8B-B14F-4D97-AF65-F5344CB8AC3E}">
        <p14:creationId xmlns:p14="http://schemas.microsoft.com/office/powerpoint/2010/main" val="14867663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05342-DA37-482A-A96B-FA2EE2C5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2395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B02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73C6C-B6AE-425F-9935-A5EA8319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428750"/>
            <a:ext cx="10591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Get a quotation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3DF175-A979-4637-8294-DEBDEC1F9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09800"/>
            <a:ext cx="590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75" b="0">
                <a:solidFill>
                  <a:srgbClr val="9AA7B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9AA7BC"/>
                </a:solidFill>
                <a:latin typeface="Arial"/>
                <a:ea typeface="Arial"/>
                <a:cs typeface="Arial"/>
              </a:rPr>
              <a:t>Send us the market, the items and the quantity. You will get photos, packing data and pricing within 24 hours.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6434C-A370-4697-8B8A-05970DEB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147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Email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2611F-DCEA-46E8-8624-E2066906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861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jiandan.0403@gmail.com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5F2A3-CBC3-42A7-9F6F-13D9DA9C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100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Phone and WhatsApp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B858AE-F758-4AAB-8E1F-004BB821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814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+86 134 5038 1308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95A3F-D239-4719-86F0-77AA493E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053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WeChat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9BC34-231A-43A9-9CA3-8D2173A68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2767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13450381308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6E939-6240-43C4-B654-EAFFDF6E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Address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EB12F9-AA08-47BB-BEA6-F3FD24BA9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7720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Yiwu, Zhejiang, China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28AFDB-A1A2-4261-9CC4-735E156A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959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6C7A9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C7A90"/>
                </a:solidFill>
                <a:latin typeface="Arial"/>
                <a:ea typeface="Arial"/>
                <a:cs typeface="Arial"/>
              </a:rPr>
              <a:t>Website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FECA4-63DB-486D-A8E0-8C56E1181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26732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lumemoto.com</a:t>
            </a:r>
          </a:p>
        </p:txBody>
      </p:sp>
    </p:spTree>
    <p:extLst>
      <p:ext uri="{BB962C8B-B14F-4D97-AF65-F5344CB8AC3E}">
        <p14:creationId xmlns:p14="http://schemas.microsoft.com/office/powerpoint/2010/main" val="15431927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2026-09-26T02:44:31.3460000Z</dcterms:created>
  <dcterms:modified xsi:type="dcterms:W3CDTF">2026-09-26T02:44:31.3460000Z</dcterms:modified>
</coreProperties>
</file>